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2" r:id="rId3"/>
    <p:sldId id="268" r:id="rId4"/>
    <p:sldId id="264" r:id="rId5"/>
    <p:sldId id="257" r:id="rId6"/>
    <p:sldId id="259" r:id="rId7"/>
    <p:sldId id="263" r:id="rId8"/>
    <p:sldId id="258" r:id="rId9"/>
    <p:sldId id="262" r:id="rId10"/>
    <p:sldId id="260" r:id="rId11"/>
    <p:sldId id="269" r:id="rId12"/>
    <p:sldId id="271" r:id="rId13"/>
    <p:sldId id="265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3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1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9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9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1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D506-E0A0-45A4-B984-FAF88886E25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380F-D220-45C5-B0BC-AFE9FC2B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omberg.com/news/articles/2017-10-26/yellen-wonders-if-fed-inflation-credibility-dented-on-her-wat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Philips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2000.Q1-2014.Q1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059" y="1723231"/>
            <a:ext cx="4215882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2000.01-2019.01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41396"/>
            <a:ext cx="5029200" cy="504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89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2000.01-2019.01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4847333" cy="486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885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1970-2010</a:t>
            </a:r>
            <a:endParaRPr lang="en-US" dirty="0"/>
          </a:p>
        </p:txBody>
      </p:sp>
      <p:pic>
        <p:nvPicPr>
          <p:cNvPr id="4" name="Picture 9" descr="fig08_05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32" y="1600200"/>
            <a:ext cx="401153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9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2000.01-2019.01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86600" cy="5007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9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Yellen Wonders If Fed Inflation Credibility Dented on Her Watch</a:t>
            </a:r>
          </a:p>
          <a:p>
            <a:r>
              <a:rPr lang="en-US" sz="1000" dirty="0">
                <a:hlinkClick r:id="rId2"/>
              </a:rPr>
              <a:t>https</a:t>
            </a:r>
            <a:r>
              <a:rPr lang="en-US" sz="1000">
                <a:hlinkClick r:id="rId2"/>
              </a:rPr>
              <a:t>://</a:t>
            </a:r>
            <a:r>
              <a:rPr lang="en-US" sz="1000" smtClean="0">
                <a:hlinkClick r:id="rId2"/>
              </a:rPr>
              <a:t>www.bloomberg.com/news/articles/2017-10-26/yellen-wonders-if-fed-inflation-credibility-dented-on-her-watch</a:t>
            </a:r>
            <a:endParaRPr lang="en-US" sz="100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827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1947-2019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41396"/>
            <a:ext cx="5105400" cy="511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79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1948-1969</a:t>
            </a:r>
            <a:endParaRPr lang="en-US" dirty="0"/>
          </a:p>
        </p:txBody>
      </p:sp>
      <p:pic>
        <p:nvPicPr>
          <p:cNvPr id="4" name="Picture 5" descr="fig08_0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348" y="1600200"/>
            <a:ext cx="601730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1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1948.Q1-1973.Q3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459769" cy="451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5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1973.Q4-1975.Q1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458071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4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1973.Q4-1975.Q1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77" y="1600200"/>
            <a:ext cx="597204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6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1992.Q1-1999.Q4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55" y="1600200"/>
            <a:ext cx="451409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1992.Q1-1994.Q4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495" y="1708150"/>
            <a:ext cx="5715724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4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30</Words>
  <Application>Microsoft Office PowerPoint</Application>
  <PresentationFormat>On-screen Show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Philips Curve</vt:lpstr>
      <vt:lpstr>Inflation Expectations</vt:lpstr>
      <vt:lpstr>1947-2019</vt:lpstr>
      <vt:lpstr>1948-1969</vt:lpstr>
      <vt:lpstr>1948.Q1-1973.Q3</vt:lpstr>
      <vt:lpstr>1973.Q4-1975.Q1</vt:lpstr>
      <vt:lpstr>1973.Q4-1975.Q1</vt:lpstr>
      <vt:lpstr>1992.Q1-1999.Q4</vt:lpstr>
      <vt:lpstr>1992.Q1-1994.Q4</vt:lpstr>
      <vt:lpstr>2000.Q1-2014.Q1</vt:lpstr>
      <vt:lpstr>2000.01-2019.01</vt:lpstr>
      <vt:lpstr>2000.01-2019.01</vt:lpstr>
      <vt:lpstr>1970-2010</vt:lpstr>
      <vt:lpstr>2000.01-2019.01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Phillips Curve</dc:title>
  <dc:creator>Eshragh</dc:creator>
  <cp:lastModifiedBy>Eshragh</cp:lastModifiedBy>
  <cp:revision>9</cp:revision>
  <dcterms:created xsi:type="dcterms:W3CDTF">2012-10-22T00:55:32Z</dcterms:created>
  <dcterms:modified xsi:type="dcterms:W3CDTF">2019-02-21T02:42:15Z</dcterms:modified>
</cp:coreProperties>
</file>